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560" y="5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544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88612-C076-4263-8DAB-5FB52BE39D6A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A13D74-C050-4713-A49E-0472B8274E9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F4917E-F47E-4F85-BDD1-7E2467A7BB9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F7E0A-C39C-4360-8449-DB07D006721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F7E0A-C39C-4360-8449-DB07D0067211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50C572-8D28-4C9D-B7EF-AB992A65C8AF}" type="datetimeFigureOut">
              <a:rPr lang="es-ES" smtClean="0"/>
              <a:pPr/>
              <a:t>20/05/2013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E2BF04-743A-4EE5-8937-8C4D28405A8D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Forma libre"/>
          <p:cNvSpPr/>
          <p:nvPr userDrawn="1"/>
        </p:nvSpPr>
        <p:spPr>
          <a:xfrm flipH="1" flipV="1">
            <a:off x="0" y="98615"/>
            <a:ext cx="6869502" cy="901485"/>
          </a:xfrm>
          <a:custGeom>
            <a:avLst/>
            <a:gdLst>
              <a:gd name="connsiteX0" fmla="*/ 0 w 6829425"/>
              <a:gd name="connsiteY0" fmla="*/ 114300 h 885825"/>
              <a:gd name="connsiteX1" fmla="*/ 0 w 6829425"/>
              <a:gd name="connsiteY1" fmla="*/ 866775 h 885825"/>
              <a:gd name="connsiteX2" fmla="*/ 6829425 w 6829425"/>
              <a:gd name="connsiteY2" fmla="*/ 885825 h 885825"/>
              <a:gd name="connsiteX3" fmla="*/ 6819900 w 6829425"/>
              <a:gd name="connsiteY3" fmla="*/ 0 h 885825"/>
              <a:gd name="connsiteX4" fmla="*/ 0 w 6829425"/>
              <a:gd name="connsiteY4" fmla="*/ 114300 h 885825"/>
              <a:gd name="connsiteX0" fmla="*/ 0 w 6829425"/>
              <a:gd name="connsiteY0" fmla="*/ 176187 h 947712"/>
              <a:gd name="connsiteX1" fmla="*/ 0 w 6829425"/>
              <a:gd name="connsiteY1" fmla="*/ 928662 h 947712"/>
              <a:gd name="connsiteX2" fmla="*/ 6829425 w 6829425"/>
              <a:gd name="connsiteY2" fmla="*/ 947712 h 947712"/>
              <a:gd name="connsiteX3" fmla="*/ 6829425 w 6829425"/>
              <a:gd name="connsiteY3" fmla="*/ 0 h 947712"/>
              <a:gd name="connsiteX4" fmla="*/ 0 w 6829425"/>
              <a:gd name="connsiteY4" fmla="*/ 176187 h 947712"/>
              <a:gd name="connsiteX0" fmla="*/ 11439 w 6829425"/>
              <a:gd name="connsiteY0" fmla="*/ 360521 h 947712"/>
              <a:gd name="connsiteX1" fmla="*/ 0 w 6829425"/>
              <a:gd name="connsiteY1" fmla="*/ 928662 h 947712"/>
              <a:gd name="connsiteX2" fmla="*/ 6829425 w 6829425"/>
              <a:gd name="connsiteY2" fmla="*/ 947712 h 947712"/>
              <a:gd name="connsiteX3" fmla="*/ 6829425 w 6829425"/>
              <a:gd name="connsiteY3" fmla="*/ 0 h 947712"/>
              <a:gd name="connsiteX4" fmla="*/ 11439 w 6829425"/>
              <a:gd name="connsiteY4" fmla="*/ 360521 h 947712"/>
              <a:gd name="connsiteX0" fmla="*/ 11439 w 6832013"/>
              <a:gd name="connsiteY0" fmla="*/ 626993 h 1214184"/>
              <a:gd name="connsiteX1" fmla="*/ 0 w 6832013"/>
              <a:gd name="connsiteY1" fmla="*/ 1195134 h 1214184"/>
              <a:gd name="connsiteX2" fmla="*/ 6829425 w 6832013"/>
              <a:gd name="connsiteY2" fmla="*/ 1214184 h 1214184"/>
              <a:gd name="connsiteX3" fmla="*/ 6832013 w 6832013"/>
              <a:gd name="connsiteY3" fmla="*/ 0 h 1214184"/>
              <a:gd name="connsiteX4" fmla="*/ 11439 w 6832013"/>
              <a:gd name="connsiteY4" fmla="*/ 626993 h 1214184"/>
              <a:gd name="connsiteX0" fmla="*/ 11439 w 6832013"/>
              <a:gd name="connsiteY0" fmla="*/ 417995 h 1005186"/>
              <a:gd name="connsiteX1" fmla="*/ 0 w 6832013"/>
              <a:gd name="connsiteY1" fmla="*/ 986136 h 1005186"/>
              <a:gd name="connsiteX2" fmla="*/ 6829425 w 6832013"/>
              <a:gd name="connsiteY2" fmla="*/ 1005186 h 1005186"/>
              <a:gd name="connsiteX3" fmla="*/ 6832013 w 6832013"/>
              <a:gd name="connsiteY3" fmla="*/ 0 h 1005186"/>
              <a:gd name="connsiteX4" fmla="*/ 11439 w 6832013"/>
              <a:gd name="connsiteY4" fmla="*/ 417995 h 1005186"/>
              <a:gd name="connsiteX0" fmla="*/ 11439 w 6832013"/>
              <a:gd name="connsiteY0" fmla="*/ 417995 h 1005186"/>
              <a:gd name="connsiteX1" fmla="*/ 0 w 6832013"/>
              <a:gd name="connsiteY1" fmla="*/ 986136 h 1005186"/>
              <a:gd name="connsiteX2" fmla="*/ 6829425 w 6832013"/>
              <a:gd name="connsiteY2" fmla="*/ 1005186 h 1005186"/>
              <a:gd name="connsiteX3" fmla="*/ 6832013 w 6832013"/>
              <a:gd name="connsiteY3" fmla="*/ 0 h 1005186"/>
              <a:gd name="connsiteX4" fmla="*/ 11439 w 6832013"/>
              <a:gd name="connsiteY4" fmla="*/ 417995 h 1005186"/>
              <a:gd name="connsiteX0" fmla="*/ 11439 w 6832013"/>
              <a:gd name="connsiteY0" fmla="*/ 313496 h 1005186"/>
              <a:gd name="connsiteX1" fmla="*/ 0 w 6832013"/>
              <a:gd name="connsiteY1" fmla="*/ 986136 h 1005186"/>
              <a:gd name="connsiteX2" fmla="*/ 6829425 w 6832013"/>
              <a:gd name="connsiteY2" fmla="*/ 1005186 h 1005186"/>
              <a:gd name="connsiteX3" fmla="*/ 6832013 w 6832013"/>
              <a:gd name="connsiteY3" fmla="*/ 0 h 1005186"/>
              <a:gd name="connsiteX4" fmla="*/ 11439 w 6832013"/>
              <a:gd name="connsiteY4" fmla="*/ 313496 h 1005186"/>
              <a:gd name="connsiteX0" fmla="*/ 11439 w 6832013"/>
              <a:gd name="connsiteY0" fmla="*/ 626992 h 1318682"/>
              <a:gd name="connsiteX1" fmla="*/ 0 w 6832013"/>
              <a:gd name="connsiteY1" fmla="*/ 1299632 h 1318682"/>
              <a:gd name="connsiteX2" fmla="*/ 6829425 w 6832013"/>
              <a:gd name="connsiteY2" fmla="*/ 1318682 h 1318682"/>
              <a:gd name="connsiteX3" fmla="*/ 6832013 w 6832013"/>
              <a:gd name="connsiteY3" fmla="*/ 0 h 1318682"/>
              <a:gd name="connsiteX4" fmla="*/ 11439 w 6832013"/>
              <a:gd name="connsiteY4" fmla="*/ 626992 h 1318682"/>
              <a:gd name="connsiteX0" fmla="*/ 11439 w 6832013"/>
              <a:gd name="connsiteY0" fmla="*/ 626992 h 1318682"/>
              <a:gd name="connsiteX1" fmla="*/ 0 w 6832013"/>
              <a:gd name="connsiteY1" fmla="*/ 1299632 h 1318682"/>
              <a:gd name="connsiteX2" fmla="*/ 6829425 w 6832013"/>
              <a:gd name="connsiteY2" fmla="*/ 1318682 h 1318682"/>
              <a:gd name="connsiteX3" fmla="*/ 6832013 w 6832013"/>
              <a:gd name="connsiteY3" fmla="*/ 0 h 1318682"/>
              <a:gd name="connsiteX4" fmla="*/ 11439 w 6832013"/>
              <a:gd name="connsiteY4" fmla="*/ 626992 h 1318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32013" h="1318682">
                <a:moveTo>
                  <a:pt x="11439" y="626992"/>
                </a:moveTo>
                <a:lnTo>
                  <a:pt x="0" y="1299632"/>
                </a:lnTo>
                <a:lnTo>
                  <a:pt x="6829425" y="1318682"/>
                </a:lnTo>
                <a:cubicBezTo>
                  <a:pt x="6830288" y="913954"/>
                  <a:pt x="6831150" y="404728"/>
                  <a:pt x="6832013" y="0"/>
                </a:cubicBezTo>
                <a:cubicBezTo>
                  <a:pt x="3934090" y="497825"/>
                  <a:pt x="2284964" y="487660"/>
                  <a:pt x="11439" y="626992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Forma libre"/>
          <p:cNvSpPr/>
          <p:nvPr userDrawn="1"/>
        </p:nvSpPr>
        <p:spPr>
          <a:xfrm flipH="1" flipV="1">
            <a:off x="-24" y="0"/>
            <a:ext cx="6866900" cy="857224"/>
          </a:xfrm>
          <a:custGeom>
            <a:avLst/>
            <a:gdLst>
              <a:gd name="connsiteX0" fmla="*/ 0 w 6829425"/>
              <a:gd name="connsiteY0" fmla="*/ 114300 h 885825"/>
              <a:gd name="connsiteX1" fmla="*/ 0 w 6829425"/>
              <a:gd name="connsiteY1" fmla="*/ 866775 h 885825"/>
              <a:gd name="connsiteX2" fmla="*/ 6829425 w 6829425"/>
              <a:gd name="connsiteY2" fmla="*/ 885825 h 885825"/>
              <a:gd name="connsiteX3" fmla="*/ 6819900 w 6829425"/>
              <a:gd name="connsiteY3" fmla="*/ 0 h 885825"/>
              <a:gd name="connsiteX4" fmla="*/ 0 w 6829425"/>
              <a:gd name="connsiteY4" fmla="*/ 114300 h 885825"/>
              <a:gd name="connsiteX0" fmla="*/ 0 w 6829425"/>
              <a:gd name="connsiteY0" fmla="*/ 176187 h 947712"/>
              <a:gd name="connsiteX1" fmla="*/ 0 w 6829425"/>
              <a:gd name="connsiteY1" fmla="*/ 928662 h 947712"/>
              <a:gd name="connsiteX2" fmla="*/ 6829425 w 6829425"/>
              <a:gd name="connsiteY2" fmla="*/ 947712 h 947712"/>
              <a:gd name="connsiteX3" fmla="*/ 6829425 w 6829425"/>
              <a:gd name="connsiteY3" fmla="*/ 0 h 947712"/>
              <a:gd name="connsiteX4" fmla="*/ 0 w 6829425"/>
              <a:gd name="connsiteY4" fmla="*/ 176187 h 947712"/>
              <a:gd name="connsiteX0" fmla="*/ 0 w 6829425"/>
              <a:gd name="connsiteY0" fmla="*/ 176187 h 947712"/>
              <a:gd name="connsiteX1" fmla="*/ 8828 w 6829425"/>
              <a:gd name="connsiteY1" fmla="*/ 947712 h 947712"/>
              <a:gd name="connsiteX2" fmla="*/ 6829425 w 6829425"/>
              <a:gd name="connsiteY2" fmla="*/ 947712 h 947712"/>
              <a:gd name="connsiteX3" fmla="*/ 6829425 w 6829425"/>
              <a:gd name="connsiteY3" fmla="*/ 0 h 947712"/>
              <a:gd name="connsiteX4" fmla="*/ 0 w 6829425"/>
              <a:gd name="connsiteY4" fmla="*/ 176187 h 947712"/>
              <a:gd name="connsiteX0" fmla="*/ 0 w 6829425"/>
              <a:gd name="connsiteY0" fmla="*/ 596223 h 1367748"/>
              <a:gd name="connsiteX1" fmla="*/ 8828 w 6829425"/>
              <a:gd name="connsiteY1" fmla="*/ 1367748 h 1367748"/>
              <a:gd name="connsiteX2" fmla="*/ 6829425 w 6829425"/>
              <a:gd name="connsiteY2" fmla="*/ 1367748 h 1367748"/>
              <a:gd name="connsiteX3" fmla="*/ 6829401 w 6829425"/>
              <a:gd name="connsiteY3" fmla="*/ 0 h 1367748"/>
              <a:gd name="connsiteX4" fmla="*/ 0 w 6829425"/>
              <a:gd name="connsiteY4" fmla="*/ 596223 h 1367748"/>
              <a:gd name="connsiteX0" fmla="*/ 0 w 6829425"/>
              <a:gd name="connsiteY0" fmla="*/ 596223 h 1367748"/>
              <a:gd name="connsiteX1" fmla="*/ 8828 w 6829425"/>
              <a:gd name="connsiteY1" fmla="*/ 1367748 h 1367748"/>
              <a:gd name="connsiteX2" fmla="*/ 6829425 w 6829425"/>
              <a:gd name="connsiteY2" fmla="*/ 1367748 h 1367748"/>
              <a:gd name="connsiteX3" fmla="*/ 6829401 w 6829425"/>
              <a:gd name="connsiteY3" fmla="*/ 0 h 1367748"/>
              <a:gd name="connsiteX4" fmla="*/ 0 w 6829425"/>
              <a:gd name="connsiteY4" fmla="*/ 596223 h 1367748"/>
              <a:gd name="connsiteX0" fmla="*/ 0 w 6829425"/>
              <a:gd name="connsiteY0" fmla="*/ 596223 h 1367748"/>
              <a:gd name="connsiteX1" fmla="*/ 8828 w 6829425"/>
              <a:gd name="connsiteY1" fmla="*/ 1367748 h 1367748"/>
              <a:gd name="connsiteX2" fmla="*/ 6829425 w 6829425"/>
              <a:gd name="connsiteY2" fmla="*/ 1367748 h 1367748"/>
              <a:gd name="connsiteX3" fmla="*/ 6829401 w 6829425"/>
              <a:gd name="connsiteY3" fmla="*/ 0 h 1367748"/>
              <a:gd name="connsiteX4" fmla="*/ 0 w 6829425"/>
              <a:gd name="connsiteY4" fmla="*/ 596223 h 1367748"/>
              <a:gd name="connsiteX0" fmla="*/ 0 w 6829425"/>
              <a:gd name="connsiteY0" fmla="*/ 596223 h 1367748"/>
              <a:gd name="connsiteX1" fmla="*/ 8828 w 6829425"/>
              <a:gd name="connsiteY1" fmla="*/ 1367748 h 1367748"/>
              <a:gd name="connsiteX2" fmla="*/ 6829425 w 6829425"/>
              <a:gd name="connsiteY2" fmla="*/ 1367748 h 1367748"/>
              <a:gd name="connsiteX3" fmla="*/ 6829401 w 6829425"/>
              <a:gd name="connsiteY3" fmla="*/ 0 h 1367748"/>
              <a:gd name="connsiteX4" fmla="*/ 0 w 6829425"/>
              <a:gd name="connsiteY4" fmla="*/ 596223 h 1367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9425" h="1367748">
                <a:moveTo>
                  <a:pt x="0" y="596223"/>
                </a:moveTo>
                <a:lnTo>
                  <a:pt x="8828" y="1367748"/>
                </a:lnTo>
                <a:lnTo>
                  <a:pt x="6829425" y="1367748"/>
                </a:lnTo>
                <a:lnTo>
                  <a:pt x="6829401" y="0"/>
                </a:lnTo>
                <a:cubicBezTo>
                  <a:pt x="3771954" y="589720"/>
                  <a:pt x="2276467" y="397482"/>
                  <a:pt x="0" y="596223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Forma libre"/>
          <p:cNvSpPr/>
          <p:nvPr userDrawn="1"/>
        </p:nvSpPr>
        <p:spPr>
          <a:xfrm>
            <a:off x="-1405" y="8373034"/>
            <a:ext cx="6866900" cy="787075"/>
          </a:xfrm>
          <a:custGeom>
            <a:avLst/>
            <a:gdLst>
              <a:gd name="connsiteX0" fmla="*/ 0 w 6829425"/>
              <a:gd name="connsiteY0" fmla="*/ 114300 h 885825"/>
              <a:gd name="connsiteX1" fmla="*/ 0 w 6829425"/>
              <a:gd name="connsiteY1" fmla="*/ 866775 h 885825"/>
              <a:gd name="connsiteX2" fmla="*/ 6829425 w 6829425"/>
              <a:gd name="connsiteY2" fmla="*/ 885825 h 885825"/>
              <a:gd name="connsiteX3" fmla="*/ 6819900 w 6829425"/>
              <a:gd name="connsiteY3" fmla="*/ 0 h 885825"/>
              <a:gd name="connsiteX4" fmla="*/ 0 w 6829425"/>
              <a:gd name="connsiteY4" fmla="*/ 114300 h 885825"/>
              <a:gd name="connsiteX0" fmla="*/ 0 w 6829425"/>
              <a:gd name="connsiteY0" fmla="*/ 176187 h 947712"/>
              <a:gd name="connsiteX1" fmla="*/ 0 w 6829425"/>
              <a:gd name="connsiteY1" fmla="*/ 928662 h 947712"/>
              <a:gd name="connsiteX2" fmla="*/ 6829425 w 6829425"/>
              <a:gd name="connsiteY2" fmla="*/ 947712 h 947712"/>
              <a:gd name="connsiteX3" fmla="*/ 6829425 w 6829425"/>
              <a:gd name="connsiteY3" fmla="*/ 0 h 947712"/>
              <a:gd name="connsiteX4" fmla="*/ 0 w 6829425"/>
              <a:gd name="connsiteY4" fmla="*/ 176187 h 9477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9425" h="947712">
                <a:moveTo>
                  <a:pt x="0" y="176187"/>
                </a:moveTo>
                <a:lnTo>
                  <a:pt x="0" y="928662"/>
                </a:lnTo>
                <a:lnTo>
                  <a:pt x="6829425" y="947712"/>
                </a:lnTo>
                <a:lnTo>
                  <a:pt x="6829425" y="0"/>
                </a:lnTo>
                <a:lnTo>
                  <a:pt x="0" y="176187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 userDrawn="1"/>
        </p:nvSpPr>
        <p:spPr>
          <a:xfrm>
            <a:off x="-71462" y="-32"/>
            <a:ext cx="142852" cy="9144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14" name="13 Grupo"/>
          <p:cNvGrpSpPr/>
          <p:nvPr userDrawn="1"/>
        </p:nvGrpSpPr>
        <p:grpSpPr>
          <a:xfrm>
            <a:off x="-71438" y="-20198"/>
            <a:ext cx="6938403" cy="591670"/>
            <a:chOff x="-71438" y="-8964"/>
            <a:chExt cx="7063879" cy="553203"/>
          </a:xfrm>
        </p:grpSpPr>
        <p:pic>
          <p:nvPicPr>
            <p:cNvPr id="12" name="Picture 3" descr="D:\trabajos\foro_amazonas\graficos\vines-front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71438" y="-8963"/>
              <a:ext cx="3529949" cy="553202"/>
            </a:xfrm>
            <a:prstGeom prst="rect">
              <a:avLst/>
            </a:prstGeom>
            <a:noFill/>
          </p:spPr>
        </p:pic>
        <p:pic>
          <p:nvPicPr>
            <p:cNvPr id="13" name="Picture 3" descr="D:\trabajos\foro_amazonas\graficos\vines-front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462492" y="-8964"/>
              <a:ext cx="3529949" cy="553202"/>
            </a:xfrm>
            <a:prstGeom prst="rect">
              <a:avLst/>
            </a:prstGeom>
            <a:noFill/>
          </p:spPr>
        </p:pic>
      </p:grp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43446" y="-3544"/>
            <a:ext cx="2123232" cy="88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84 CuadroTexto"/>
          <p:cNvSpPr txBox="1"/>
          <p:nvPr/>
        </p:nvSpPr>
        <p:spPr>
          <a:xfrm>
            <a:off x="357166" y="4482374"/>
            <a:ext cx="621510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b="1" dirty="0" smtClean="0"/>
              <a:t>Dirección Domiciliaria: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 smtClean="0"/>
              <a:t>	País: 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Ciudad: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Teléfono:                                                                                        Celular: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email:</a:t>
            </a:r>
          </a:p>
        </p:txBody>
      </p:sp>
      <p:sp>
        <p:nvSpPr>
          <p:cNvPr id="91" name="90 CuadroTexto"/>
          <p:cNvSpPr txBox="1"/>
          <p:nvPr/>
        </p:nvSpPr>
        <p:spPr>
          <a:xfrm>
            <a:off x="357166" y="5854071"/>
            <a:ext cx="628654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dirty="0" smtClean="0"/>
              <a:t>Título de la Ponencia:</a:t>
            </a:r>
          </a:p>
          <a:p>
            <a:pPr>
              <a:lnSpc>
                <a:spcPct val="150000"/>
              </a:lnSpc>
            </a:pPr>
            <a:endParaRPr lang="es-ES" sz="1000" dirty="0" smtClean="0"/>
          </a:p>
          <a:p>
            <a:pPr>
              <a:lnSpc>
                <a:spcPct val="150000"/>
              </a:lnSpc>
            </a:pPr>
            <a:endParaRPr lang="es-ES" sz="1000" dirty="0" smtClean="0"/>
          </a:p>
          <a:p>
            <a:pPr>
              <a:lnSpc>
                <a:spcPct val="150000"/>
              </a:lnSpc>
            </a:pPr>
            <a:r>
              <a:rPr lang="es-ES" sz="1000" dirty="0" smtClean="0"/>
              <a:t>Resumen de la Ponencia:</a:t>
            </a:r>
          </a:p>
          <a:p>
            <a:pPr>
              <a:lnSpc>
                <a:spcPct val="150000"/>
              </a:lnSpc>
            </a:pPr>
            <a:r>
              <a:rPr lang="es-ES" sz="1000" b="1" dirty="0" smtClean="0"/>
              <a:t>(Escribir el resumen en fuente </a:t>
            </a:r>
            <a:r>
              <a:rPr lang="es-ES" sz="1000" b="1" dirty="0" err="1" smtClean="0"/>
              <a:t>Tahoma</a:t>
            </a:r>
            <a:r>
              <a:rPr lang="es-ES" sz="1000" b="1" dirty="0" smtClean="0"/>
              <a:t> Nº 10, mínimo </a:t>
            </a:r>
            <a:r>
              <a:rPr lang="es-ES" sz="1000" b="1" dirty="0" smtClean="0"/>
              <a:t>4 </a:t>
            </a:r>
            <a:r>
              <a:rPr lang="es-ES" sz="1000" b="1" dirty="0" smtClean="0"/>
              <a:t>páginas tamaño carta y adjuntar al presente formulario)</a:t>
            </a:r>
          </a:p>
        </p:txBody>
      </p:sp>
      <p:sp>
        <p:nvSpPr>
          <p:cNvPr id="94" name="93 CuadroTexto"/>
          <p:cNvSpPr txBox="1"/>
          <p:nvPr/>
        </p:nvSpPr>
        <p:spPr>
          <a:xfrm>
            <a:off x="652442" y="7271613"/>
            <a:ext cx="5991268" cy="318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s-ES" sz="1000" dirty="0" smtClean="0"/>
              <a:t>Data Show	      Laptop	               Lector DVD	Otros</a:t>
            </a:r>
          </a:p>
        </p:txBody>
      </p:sp>
      <p:sp>
        <p:nvSpPr>
          <p:cNvPr id="79" name="78 CuadroTexto"/>
          <p:cNvSpPr txBox="1"/>
          <p:nvPr/>
        </p:nvSpPr>
        <p:spPr>
          <a:xfrm>
            <a:off x="357166" y="3364218"/>
            <a:ext cx="621510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b="1" dirty="0" smtClean="0"/>
              <a:t>Dirección Comercial:</a:t>
            </a:r>
            <a:endParaRPr lang="es-ES" sz="1000" b="1" dirty="0"/>
          </a:p>
          <a:p>
            <a:pPr>
              <a:lnSpc>
                <a:spcPct val="150000"/>
              </a:lnSpc>
            </a:pPr>
            <a:r>
              <a:rPr lang="es-ES" sz="1000" dirty="0" smtClean="0"/>
              <a:t>	País: 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Ciudad: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Teléfono:                                                                                        Celular: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	email: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357166" y="1605396"/>
            <a:ext cx="621510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dirty="0" smtClean="0"/>
              <a:t>Nombres </a:t>
            </a:r>
            <a:r>
              <a:rPr lang="es-ES" sz="1000" dirty="0"/>
              <a:t>y </a:t>
            </a:r>
            <a:r>
              <a:rPr lang="es-ES" sz="1000" dirty="0" smtClean="0"/>
              <a:t>Apellidos:</a:t>
            </a:r>
            <a:endParaRPr lang="es-ES" sz="1000" dirty="0"/>
          </a:p>
          <a:p>
            <a:pPr>
              <a:lnSpc>
                <a:spcPct val="150000"/>
              </a:lnSpc>
            </a:pPr>
            <a:r>
              <a:rPr lang="es-ES" sz="1000" dirty="0"/>
              <a:t>Fecha de nacimiento:                                   </a:t>
            </a:r>
            <a:r>
              <a:rPr lang="es-ES" sz="1000" dirty="0" smtClean="0"/>
              <a:t>                                                       Edad</a:t>
            </a:r>
            <a:r>
              <a:rPr lang="es-ES" sz="1000" dirty="0"/>
              <a:t>:               </a:t>
            </a:r>
            <a:r>
              <a:rPr lang="es-ES" sz="1000" dirty="0" smtClean="0"/>
              <a:t>                     Sexo: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Lugar de Nacimiento: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Nacionalidad: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Profesión</a:t>
            </a:r>
            <a:r>
              <a:rPr lang="es-ES" sz="1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Nº de documento de identificación</a:t>
            </a:r>
            <a:r>
              <a:rPr lang="es-ES" sz="1000" dirty="0" smtClean="0"/>
              <a:t>:</a:t>
            </a:r>
          </a:p>
          <a:p>
            <a:pPr>
              <a:lnSpc>
                <a:spcPct val="150000"/>
              </a:lnSpc>
            </a:pPr>
            <a:r>
              <a:rPr lang="es-ES" sz="1000" dirty="0" smtClean="0"/>
              <a:t>Nº de Pasaporte</a:t>
            </a:r>
            <a:endParaRPr lang="es-ES" sz="1000" dirty="0"/>
          </a:p>
        </p:txBody>
      </p:sp>
      <p:sp>
        <p:nvSpPr>
          <p:cNvPr id="84" name="83 Rectángulo redondeado"/>
          <p:cNvSpPr/>
          <p:nvPr/>
        </p:nvSpPr>
        <p:spPr>
          <a:xfrm>
            <a:off x="1643050" y="4796701"/>
            <a:ext cx="5012883" cy="1619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6" name="85 Rectángulo redondeado"/>
          <p:cNvSpPr/>
          <p:nvPr/>
        </p:nvSpPr>
        <p:spPr>
          <a:xfrm>
            <a:off x="1807673" y="5020539"/>
            <a:ext cx="4848260" cy="1762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7" name="86 Rectángulo redondeado"/>
          <p:cNvSpPr/>
          <p:nvPr/>
        </p:nvSpPr>
        <p:spPr>
          <a:xfrm>
            <a:off x="1924039" y="5253902"/>
            <a:ext cx="1762136" cy="19050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8" name="87 Rectángulo redondeado"/>
          <p:cNvSpPr/>
          <p:nvPr/>
        </p:nvSpPr>
        <p:spPr>
          <a:xfrm>
            <a:off x="4893797" y="5249142"/>
            <a:ext cx="1762136" cy="19050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9" name="88 Rectángulo redondeado"/>
          <p:cNvSpPr/>
          <p:nvPr/>
        </p:nvSpPr>
        <p:spPr>
          <a:xfrm>
            <a:off x="1807673" y="5496793"/>
            <a:ext cx="4848260" cy="1762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14290" y="762367"/>
            <a:ext cx="64294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SOLICITUD DE PARTICIPACIÓN</a:t>
            </a:r>
          </a:p>
          <a:p>
            <a:pPr algn="ctr"/>
            <a:r>
              <a:rPr lang="es-ES" b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COMO PONENTE AL FORO GASTRONÓMICO AMAZÓNICO</a:t>
            </a:r>
            <a:endParaRPr lang="es-ES" b="1" dirty="0">
              <a:solidFill>
                <a:schemeClr val="accent3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14290" y="1391082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I.- DATOS GENERALES:</a:t>
            </a:r>
            <a:endParaRPr lang="es-ES" sz="1000" dirty="0"/>
          </a:p>
        </p:txBody>
      </p:sp>
      <p:sp>
        <p:nvSpPr>
          <p:cNvPr id="17" name="16 Rectángulo redondeado"/>
          <p:cNvSpPr/>
          <p:nvPr/>
        </p:nvSpPr>
        <p:spPr>
          <a:xfrm>
            <a:off x="1643050" y="1674653"/>
            <a:ext cx="5012883" cy="1771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8" name="17 Rectángulo redondeado"/>
          <p:cNvSpPr/>
          <p:nvPr/>
        </p:nvSpPr>
        <p:spPr>
          <a:xfrm>
            <a:off x="1071546" y="2566692"/>
            <a:ext cx="5584387" cy="2072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18 Rectángulo redondeado"/>
          <p:cNvSpPr/>
          <p:nvPr/>
        </p:nvSpPr>
        <p:spPr>
          <a:xfrm>
            <a:off x="2357430" y="2815048"/>
            <a:ext cx="4298503" cy="1888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0" name="19 Rectángulo redondeado"/>
          <p:cNvSpPr/>
          <p:nvPr/>
        </p:nvSpPr>
        <p:spPr>
          <a:xfrm>
            <a:off x="1643050" y="3678545"/>
            <a:ext cx="5012883" cy="161933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1" name="20 Rectángulo redondeado"/>
          <p:cNvSpPr/>
          <p:nvPr/>
        </p:nvSpPr>
        <p:spPr>
          <a:xfrm>
            <a:off x="1643051" y="1903966"/>
            <a:ext cx="2357453" cy="1877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2" name="21 Rectángulo redondeado"/>
          <p:cNvSpPr/>
          <p:nvPr/>
        </p:nvSpPr>
        <p:spPr>
          <a:xfrm>
            <a:off x="4491046" y="1903966"/>
            <a:ext cx="866780" cy="1877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22 Rectángulo redondeado"/>
          <p:cNvSpPr/>
          <p:nvPr/>
        </p:nvSpPr>
        <p:spPr>
          <a:xfrm>
            <a:off x="5717715" y="1903966"/>
            <a:ext cx="938218" cy="18777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6" name="55 CuadroTexto"/>
          <p:cNvSpPr txBox="1"/>
          <p:nvPr/>
        </p:nvSpPr>
        <p:spPr>
          <a:xfrm>
            <a:off x="214290" y="324658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II.- INFORMACIÓN DE CONTACTO:</a:t>
            </a:r>
            <a:endParaRPr lang="es-ES" sz="1000" dirty="0"/>
          </a:p>
        </p:txBody>
      </p:sp>
      <p:sp>
        <p:nvSpPr>
          <p:cNvPr id="80" name="79 Rectángulo redondeado"/>
          <p:cNvSpPr/>
          <p:nvPr/>
        </p:nvSpPr>
        <p:spPr>
          <a:xfrm>
            <a:off x="1807673" y="3902383"/>
            <a:ext cx="4848260" cy="1762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" name="80 Rectángulo redondeado"/>
          <p:cNvSpPr/>
          <p:nvPr/>
        </p:nvSpPr>
        <p:spPr>
          <a:xfrm>
            <a:off x="1924039" y="4135746"/>
            <a:ext cx="1762136" cy="19050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2" name="81 Rectángulo redondeado"/>
          <p:cNvSpPr/>
          <p:nvPr/>
        </p:nvSpPr>
        <p:spPr>
          <a:xfrm>
            <a:off x="4893797" y="4130986"/>
            <a:ext cx="1762136" cy="190507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3" name="82 Rectángulo redondeado"/>
          <p:cNvSpPr/>
          <p:nvPr/>
        </p:nvSpPr>
        <p:spPr>
          <a:xfrm>
            <a:off x="1807673" y="4378637"/>
            <a:ext cx="4848260" cy="176215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0" name="89 CuadroTexto"/>
          <p:cNvSpPr txBox="1"/>
          <p:nvPr/>
        </p:nvSpPr>
        <p:spPr>
          <a:xfrm>
            <a:off x="214290" y="5682620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III.- DATOS DE LA PONENCIA A PRESENTAR EN EL FORO:</a:t>
            </a:r>
            <a:endParaRPr lang="es-ES" sz="1000" dirty="0"/>
          </a:p>
        </p:txBody>
      </p:sp>
      <p:sp>
        <p:nvSpPr>
          <p:cNvPr id="92" name="91 Rectángulo redondeado"/>
          <p:cNvSpPr/>
          <p:nvPr/>
        </p:nvSpPr>
        <p:spPr>
          <a:xfrm>
            <a:off x="1643050" y="5949314"/>
            <a:ext cx="5012883" cy="651185"/>
          </a:xfrm>
          <a:prstGeom prst="roundRect">
            <a:avLst>
              <a:gd name="adj" fmla="val 7030"/>
            </a:avLst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3" name="92 CuadroTexto"/>
          <p:cNvSpPr txBox="1"/>
          <p:nvPr/>
        </p:nvSpPr>
        <p:spPr>
          <a:xfrm>
            <a:off x="214290" y="7106355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IV.- MATERIALES REQUERIDO PARA SU PRESENTACIÓN:</a:t>
            </a:r>
            <a:endParaRPr lang="es-ES" sz="1000" dirty="0"/>
          </a:p>
        </p:txBody>
      </p:sp>
      <p:sp>
        <p:nvSpPr>
          <p:cNvPr id="96" name="95 Rectángulo redondeado"/>
          <p:cNvSpPr/>
          <p:nvPr/>
        </p:nvSpPr>
        <p:spPr>
          <a:xfrm>
            <a:off x="461942" y="7352576"/>
            <a:ext cx="214314" cy="2143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7" name="96 Rectángulo redondeado"/>
          <p:cNvSpPr/>
          <p:nvPr/>
        </p:nvSpPr>
        <p:spPr>
          <a:xfrm>
            <a:off x="1571612" y="7352576"/>
            <a:ext cx="214314" cy="2143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8" name="97 Rectángulo redondeado"/>
          <p:cNvSpPr/>
          <p:nvPr/>
        </p:nvSpPr>
        <p:spPr>
          <a:xfrm>
            <a:off x="2724143" y="7352576"/>
            <a:ext cx="214314" cy="2143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9" name="98 Rectángulo redondeado"/>
          <p:cNvSpPr/>
          <p:nvPr/>
        </p:nvSpPr>
        <p:spPr>
          <a:xfrm>
            <a:off x="4133855" y="7349244"/>
            <a:ext cx="214314" cy="2143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1" name="100 CuadroTexto"/>
          <p:cNvSpPr txBox="1"/>
          <p:nvPr/>
        </p:nvSpPr>
        <p:spPr>
          <a:xfrm>
            <a:off x="642918" y="7606421"/>
            <a:ext cx="535785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dirty="0" smtClean="0"/>
              <a:t>Indique si necesita un Stand para exponer materiales o su publicación</a:t>
            </a:r>
            <a:endParaRPr lang="es-ES" sz="1000" b="1" dirty="0" smtClean="0"/>
          </a:p>
        </p:txBody>
      </p:sp>
      <p:sp>
        <p:nvSpPr>
          <p:cNvPr id="102" name="101 Rectángulo redondeado"/>
          <p:cNvSpPr/>
          <p:nvPr/>
        </p:nvSpPr>
        <p:spPr>
          <a:xfrm>
            <a:off x="461942" y="7657376"/>
            <a:ext cx="214314" cy="214314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3" name="102 CuadroTexto"/>
          <p:cNvSpPr txBox="1"/>
          <p:nvPr/>
        </p:nvSpPr>
        <p:spPr>
          <a:xfrm>
            <a:off x="214290" y="7944747"/>
            <a:ext cx="42862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b="1" dirty="0" smtClean="0"/>
              <a:t>V.- DATOS ADICIONALES:</a:t>
            </a:r>
            <a:endParaRPr lang="es-ES" sz="1000" dirty="0"/>
          </a:p>
        </p:txBody>
      </p:sp>
      <p:sp>
        <p:nvSpPr>
          <p:cNvPr id="104" name="103 CuadroTexto"/>
          <p:cNvSpPr txBox="1"/>
          <p:nvPr/>
        </p:nvSpPr>
        <p:spPr>
          <a:xfrm>
            <a:off x="357166" y="8082117"/>
            <a:ext cx="6286544" cy="299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s-ES" sz="1000" dirty="0" smtClean="0"/>
              <a:t>Favor adjuntar su </a:t>
            </a:r>
            <a:r>
              <a:rPr lang="es-ES" sz="1000" dirty="0" err="1" smtClean="0"/>
              <a:t>Curriculum</a:t>
            </a:r>
            <a:r>
              <a:rPr lang="es-ES" sz="1000" dirty="0" smtClean="0"/>
              <a:t> </a:t>
            </a:r>
            <a:r>
              <a:rPr lang="es-ES" sz="1000" dirty="0" smtClean="0"/>
              <a:t>Vitae y una fotografía al </a:t>
            </a:r>
            <a:r>
              <a:rPr lang="es-ES" sz="1000" dirty="0" smtClean="0"/>
              <a:t>presente documento</a:t>
            </a:r>
            <a:endParaRPr lang="es-ES" sz="1000" b="1" dirty="0" smtClean="0"/>
          </a:p>
        </p:txBody>
      </p:sp>
      <p:sp>
        <p:nvSpPr>
          <p:cNvPr id="105" name="104 CuadroTexto"/>
          <p:cNvSpPr txBox="1"/>
          <p:nvPr/>
        </p:nvSpPr>
        <p:spPr>
          <a:xfrm>
            <a:off x="714356" y="8456829"/>
            <a:ext cx="5572164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1000" b="1" dirty="0" smtClean="0">
                <a:solidFill>
                  <a:schemeClr val="bg1"/>
                </a:solidFill>
                <a:latin typeface="+mj-lt"/>
              </a:rPr>
              <a:t>EL DOCUMENTO DEBERÁ SER DEBIDAMENTE LLENADO Y ENVIARLO JUNTO CON LOS DOCUMENTOS SOLICITADOS AL CORREO:</a:t>
            </a:r>
            <a:endParaRPr lang="es-E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6" name="105 CuadroTexto"/>
          <p:cNvSpPr txBox="1"/>
          <p:nvPr/>
        </p:nvSpPr>
        <p:spPr>
          <a:xfrm>
            <a:off x="714356" y="8704199"/>
            <a:ext cx="5572164" cy="46166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chemeClr val="bg1"/>
                </a:solidFill>
                <a:latin typeface="+mj-lt"/>
              </a:rPr>
              <a:t>info@foroamazonico.com</a:t>
            </a:r>
            <a:endParaRPr lang="es-ES" sz="24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14" name="113 Conector recto"/>
          <p:cNvCxnSpPr/>
          <p:nvPr/>
        </p:nvCxnSpPr>
        <p:spPr>
          <a:xfrm>
            <a:off x="214290" y="1372194"/>
            <a:ext cx="6429420" cy="0"/>
          </a:xfrm>
          <a:prstGeom prst="line">
            <a:avLst/>
          </a:prstGeom>
          <a:ln>
            <a:solidFill>
              <a:schemeClr val="accent3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39 Rectángulo redondeado"/>
          <p:cNvSpPr/>
          <p:nvPr/>
        </p:nvSpPr>
        <p:spPr>
          <a:xfrm>
            <a:off x="2357430" y="3036792"/>
            <a:ext cx="4298503" cy="188808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4" name="43 Rectángulo redondeado"/>
          <p:cNvSpPr/>
          <p:nvPr/>
        </p:nvSpPr>
        <p:spPr>
          <a:xfrm>
            <a:off x="1630827" y="2133074"/>
            <a:ext cx="5012883" cy="17710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5" name="44 Rectángulo redondeado"/>
          <p:cNvSpPr/>
          <p:nvPr/>
        </p:nvSpPr>
        <p:spPr>
          <a:xfrm>
            <a:off x="1214422" y="2337250"/>
            <a:ext cx="5429288" cy="20726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s-ES" sz="10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153</Words>
  <Application>Microsoft Office PowerPoint</Application>
  <PresentationFormat>Presentación en pantalla (4:3)</PresentationFormat>
  <Paragraphs>35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Coordinador</dc:creator>
  <cp:lastModifiedBy>www.intercambiosvirtuales.org</cp:lastModifiedBy>
  <cp:revision>37</cp:revision>
  <dcterms:created xsi:type="dcterms:W3CDTF">2012-05-31T14:00:40Z</dcterms:created>
  <dcterms:modified xsi:type="dcterms:W3CDTF">2013-05-20T07:57:07Z</dcterms:modified>
</cp:coreProperties>
</file>